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7" r:id="rId1"/>
  </p:sldMasterIdLst>
  <p:notesMasterIdLst>
    <p:notesMasterId r:id="rId24"/>
  </p:notesMasterIdLst>
  <p:sldIdLst>
    <p:sldId id="281" r:id="rId2"/>
    <p:sldId id="282" r:id="rId3"/>
    <p:sldId id="261" r:id="rId4"/>
    <p:sldId id="268" r:id="rId5"/>
    <p:sldId id="257" r:id="rId6"/>
    <p:sldId id="275" r:id="rId7"/>
    <p:sldId id="276" r:id="rId8"/>
    <p:sldId id="277" r:id="rId9"/>
    <p:sldId id="274" r:id="rId10"/>
    <p:sldId id="258" r:id="rId11"/>
    <p:sldId id="280" r:id="rId12"/>
    <p:sldId id="263" r:id="rId13"/>
    <p:sldId id="283" r:id="rId14"/>
    <p:sldId id="259" r:id="rId15"/>
    <p:sldId id="287" r:id="rId16"/>
    <p:sldId id="286" r:id="rId17"/>
    <p:sldId id="288" r:id="rId18"/>
    <p:sldId id="284" r:id="rId19"/>
    <p:sldId id="260" r:id="rId20"/>
    <p:sldId id="285" r:id="rId21"/>
    <p:sldId id="289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E113E-3B36-4A61-9752-9C11C40F5BD7}" type="datetimeFigureOut">
              <a:rPr lang="de-DE"/>
              <a:t>10.06.2015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2B542-CE8D-4852-9E6E-DECFBF7D9DC3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20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B542-CE8D-4852-9E6E-DECFBF7D9DC3}" type="slidenum">
              <a:rPr lang="de-DE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35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B542-CE8D-4852-9E6E-DECFBF7D9DC3}" type="slidenum">
              <a:rPr lang="de-DE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284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B542-CE8D-4852-9E6E-DECFBF7D9DC3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892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B542-CE8D-4852-9E6E-DECFBF7D9DC3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999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B542-CE8D-4852-9E6E-DECFBF7D9DC3}" type="slidenum">
              <a:rPr lang="de-DE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26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B542-CE8D-4852-9E6E-DECFBF7D9DC3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26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B542-CE8D-4852-9E6E-DECFBF7D9DC3}" type="slidenum">
              <a:rPr lang="de-DE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719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43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3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226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23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2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7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61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39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9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9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79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4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590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8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3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64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9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5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tally.deltachi.d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1120346" y="2257168"/>
            <a:ext cx="1023963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/>
              <a:t>Systementwurfspraktikum SS15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de-DE" sz="2800" dirty="0"/>
              <a:t>Ein </a:t>
            </a:r>
            <a:r>
              <a:rPr lang="de-DE" sz="2800"/>
              <a:t>Projekt </a:t>
            </a:r>
            <a:r>
              <a:rPr lang="de-DE" sz="2800" smtClean="0"/>
              <a:t>von: </a:t>
            </a:r>
            <a:r>
              <a:rPr lang="de-DE" sz="2800" dirty="0"/>
              <a:t/>
            </a:r>
            <a:br>
              <a:rPr lang="de-DE" sz="2800" dirty="0"/>
            </a:br>
            <a:r>
              <a:rPr lang="de-DE" sz="2800" dirty="0"/>
              <a:t>Philip </a:t>
            </a:r>
            <a:r>
              <a:rPr lang="de-DE" sz="2800" dirty="0" err="1"/>
              <a:t>Frieling</a:t>
            </a:r>
            <a:r>
              <a:rPr lang="de-DE" sz="2800" dirty="0"/>
              <a:t/>
            </a:r>
            <a:br>
              <a:rPr lang="de-DE" sz="2800" dirty="0"/>
            </a:br>
            <a:r>
              <a:rPr lang="de-DE" sz="2800" dirty="0"/>
              <a:t>Dominik Scheffler</a:t>
            </a:r>
            <a:br>
              <a:rPr lang="de-DE" sz="2800" dirty="0"/>
            </a:br>
            <a:r>
              <a:rPr lang="de-DE" sz="2800" dirty="0"/>
              <a:t>Nico Tegtmeier</a:t>
            </a:r>
            <a:br>
              <a:rPr lang="de-DE" sz="2800" dirty="0"/>
            </a:br>
            <a:r>
              <a:rPr lang="de-DE" sz="2800" dirty="0"/>
              <a:t>Sebastian Reinke</a:t>
            </a:r>
            <a:br>
              <a:rPr lang="de-DE" sz="2800" dirty="0"/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26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Raspberry</a:t>
            </a:r>
            <a:r>
              <a:rPr lang="de-DE" dirty="0" smtClean="0"/>
              <a:t> Pi als </a:t>
            </a:r>
            <a:r>
              <a:rPr lang="de-DE" dirty="0" err="1" smtClean="0"/>
              <a:t>Platform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4 Kern Prozessor mit jeweils 900 MHZ</a:t>
            </a:r>
          </a:p>
          <a:p>
            <a:r>
              <a:rPr lang="de-DE" dirty="0" smtClean="0"/>
              <a:t>1GB Arbeitsspeicher</a:t>
            </a:r>
          </a:p>
          <a:p>
            <a:r>
              <a:rPr lang="de-DE" dirty="0" smtClean="0"/>
              <a:t>4 USB 2.0 Ports</a:t>
            </a:r>
          </a:p>
          <a:p>
            <a:r>
              <a:rPr lang="de-DE" dirty="0" smtClean="0"/>
              <a:t>1 HDMI Anschluss</a:t>
            </a:r>
          </a:p>
          <a:p>
            <a:r>
              <a:rPr lang="de-DE" dirty="0" smtClean="0"/>
              <a:t>GPIO Port</a:t>
            </a:r>
            <a:endParaRPr lang="de-DE" dirty="0"/>
          </a:p>
        </p:txBody>
      </p:sp>
      <p:pic>
        <p:nvPicPr>
          <p:cNvPr id="3" name="Inhaltsplatzhalter 2" descr="model-b-plus-300x225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9217" y="2744504"/>
            <a:ext cx="3635208" cy="2725429"/>
          </a:xfrm>
        </p:spPr>
      </p:pic>
      <p:pic>
        <p:nvPicPr>
          <p:cNvPr id="1026" name="Picture 2" descr="E:\Dropbox\Dropbox\Teamprojekt Kaffeeliste\RaspberryPi_byDel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57" y="2580904"/>
            <a:ext cx="5559096" cy="300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64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Zusätzliche Hardware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Barcodescanner</a:t>
            </a:r>
          </a:p>
          <a:p>
            <a:r>
              <a:rPr lang="de-DE" dirty="0" smtClean="0"/>
              <a:t>3,5‘‘ 480x320 Primär Display mit Touchscreen</a:t>
            </a:r>
          </a:p>
          <a:p>
            <a:pPr lvl="1"/>
            <a:r>
              <a:rPr lang="de-DE" dirty="0" err="1" smtClean="0"/>
              <a:t>Resistiv</a:t>
            </a:r>
            <a:endParaRPr lang="de-DE" dirty="0" smtClean="0"/>
          </a:p>
          <a:p>
            <a:pPr lvl="1"/>
            <a:r>
              <a:rPr lang="de-DE" dirty="0" smtClean="0"/>
              <a:t>Keine externe Stromquelle</a:t>
            </a:r>
          </a:p>
          <a:p>
            <a:pPr lvl="1"/>
            <a:r>
              <a:rPr lang="de-DE" dirty="0" smtClean="0"/>
              <a:t>17 FPS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62" y="2687265"/>
            <a:ext cx="5116813" cy="3056238"/>
          </a:xfrm>
        </p:spPr>
      </p:pic>
      <p:pic>
        <p:nvPicPr>
          <p:cNvPr id="6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59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auf dem </a:t>
            </a:r>
            <a:r>
              <a:rPr lang="de-DE" dirty="0" err="1" smtClean="0"/>
              <a:t>Raspberry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Raspbian</a:t>
            </a:r>
            <a:r>
              <a:rPr lang="de-DE" dirty="0" smtClean="0"/>
              <a:t> - Linux basiert</a:t>
            </a:r>
          </a:p>
          <a:p>
            <a:pPr lvl="1"/>
            <a:r>
              <a:rPr lang="de-DE" dirty="0" err="1" smtClean="0"/>
              <a:t>Raspberry</a:t>
            </a:r>
            <a:r>
              <a:rPr lang="de-DE" dirty="0" smtClean="0"/>
              <a:t> optimiertes Debian</a:t>
            </a:r>
          </a:p>
          <a:p>
            <a:r>
              <a:rPr lang="de-DE" dirty="0" smtClean="0"/>
              <a:t>Apache 2 Webserver</a:t>
            </a:r>
          </a:p>
          <a:p>
            <a:pPr lvl="1"/>
            <a:r>
              <a:rPr lang="de-DE" dirty="0" smtClean="0"/>
              <a:t>PHP</a:t>
            </a:r>
          </a:p>
          <a:p>
            <a:pPr lvl="1"/>
            <a:r>
              <a:rPr lang="de-DE" dirty="0" err="1" smtClean="0"/>
              <a:t>SQLite</a:t>
            </a:r>
            <a:r>
              <a:rPr lang="de-DE" dirty="0" smtClean="0"/>
              <a:t> + </a:t>
            </a:r>
            <a:r>
              <a:rPr lang="de-DE" dirty="0" err="1" smtClean="0"/>
              <a:t>Admintool</a:t>
            </a:r>
            <a:endParaRPr lang="de-DE" dirty="0"/>
          </a:p>
          <a:p>
            <a:r>
              <a:rPr lang="de-DE" dirty="0" smtClean="0"/>
              <a:t>QT 4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70" y="2406316"/>
            <a:ext cx="5014992" cy="3737810"/>
          </a:xfrm>
        </p:spPr>
      </p:pic>
      <p:pic>
        <p:nvPicPr>
          <p:cNvPr id="6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7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957258" y="368446"/>
            <a:ext cx="9601200" cy="1303337"/>
          </a:xfrm>
        </p:spPr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991544" y="54778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de-DE" dirty="0">
                <a:solidFill>
                  <a:prstClr val="black"/>
                </a:solidFill>
              </a:rPr>
              <a:t>Benutzer-Eingabe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6733788" y="55892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de-DE" dirty="0">
                <a:solidFill>
                  <a:prstClr val="black"/>
                </a:solidFill>
              </a:rPr>
              <a:t>Web-Administration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8904312" y="5482099"/>
            <a:ext cx="165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de-DE" dirty="0">
                <a:solidFill>
                  <a:prstClr val="black"/>
                </a:solidFill>
              </a:rPr>
              <a:t>[Web] User Konto-Einsicht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50" y="1295441"/>
            <a:ext cx="9646508" cy="4204232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 flipH="1">
            <a:off x="2927648" y="2677297"/>
            <a:ext cx="936104" cy="72026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 flipV="1">
            <a:off x="7422292" y="2677297"/>
            <a:ext cx="659028" cy="7825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 flipV="1">
            <a:off x="7554097" y="2323070"/>
            <a:ext cx="2438400" cy="11368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6476222" y="2972036"/>
            <a:ext cx="4835611" cy="2220098"/>
          </a:xfrm>
          <a:prstGeom prst="ellipse">
            <a:avLst/>
          </a:prstGeom>
          <a:noFill/>
          <a:ln w="76200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81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ropbox\Dropbox\Teamprojekt Kaffeeliste\Bergfest\Bilder\laptop-port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197" y="2909455"/>
            <a:ext cx="5105970" cy="30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Übersicht &amp; Verwaltung mit der </a:t>
            </a:r>
            <a:r>
              <a:rPr lang="de-DE" dirty="0" err="1" smtClean="0"/>
              <a:t>Webapp</a:t>
            </a:r>
            <a:endParaRPr lang="de-DE" dirty="0"/>
          </a:p>
        </p:txBody>
      </p:sp>
      <p:pic>
        <p:nvPicPr>
          <p:cNvPr id="3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2"/>
          <p:cNvSpPr>
            <a:spLocks noGrp="1"/>
          </p:cNvSpPr>
          <p:nvPr>
            <p:ph sz="half" idx="1"/>
          </p:nvPr>
        </p:nvSpPr>
        <p:spPr>
          <a:xfrm>
            <a:off x="1298447" y="2560320"/>
            <a:ext cx="6040504" cy="3602974"/>
          </a:xfrm>
        </p:spPr>
        <p:txBody>
          <a:bodyPr>
            <a:normAutofit/>
          </a:bodyPr>
          <a:lstStyle/>
          <a:p>
            <a:r>
              <a:rPr lang="de-DE" dirty="0" smtClean="0"/>
              <a:t>Einsicht in öffentliches Daten: </a:t>
            </a:r>
          </a:p>
          <a:p>
            <a:pPr lvl="1"/>
            <a:r>
              <a:rPr lang="de-DE" dirty="0" smtClean="0"/>
              <a:t>Menü, wichtige Infos, Neuigkeiten usw.</a:t>
            </a:r>
          </a:p>
          <a:p>
            <a:r>
              <a:rPr lang="de-DE" dirty="0"/>
              <a:t>Einsicht </a:t>
            </a:r>
            <a:r>
              <a:rPr lang="de-DE" dirty="0" smtClean="0"/>
              <a:t>in individuelle Daten:</a:t>
            </a:r>
          </a:p>
          <a:p>
            <a:pPr lvl="1"/>
            <a:r>
              <a:rPr lang="de-DE" dirty="0" smtClean="0"/>
              <a:t> </a:t>
            </a:r>
            <a:r>
              <a:rPr lang="de-DE" dirty="0"/>
              <a:t>Kaufstatistiken,  </a:t>
            </a:r>
            <a:r>
              <a:rPr lang="de-DE" dirty="0" smtClean="0"/>
              <a:t>Kontostand, Nachrichten</a:t>
            </a:r>
          </a:p>
          <a:p>
            <a:r>
              <a:rPr lang="de-DE" dirty="0" smtClean="0"/>
              <a:t>Einfache Verwaltung der Persönlichen Daten</a:t>
            </a:r>
          </a:p>
          <a:p>
            <a:r>
              <a:rPr lang="de-DE" dirty="0" smtClean="0"/>
              <a:t>Übersichtlich</a:t>
            </a:r>
          </a:p>
          <a:p>
            <a:r>
              <a:rPr lang="de-DE" dirty="0" smtClean="0"/>
              <a:t>Leichte Verwaltung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 rot="21072005">
            <a:off x="7490875" y="3460077"/>
            <a:ext cx="1867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 smtClean="0"/>
              <a:t>User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80016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Dropbox\Dropbox\Teamprojekt Kaffeeliste\Bergfest\Bilder\desk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387" y="203738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Übersicht &amp; Verwaltung mit der </a:t>
            </a:r>
            <a:r>
              <a:rPr lang="de-DE" dirty="0" err="1" smtClean="0"/>
              <a:t>Webapp</a:t>
            </a:r>
            <a:endParaRPr lang="de-DE" dirty="0"/>
          </a:p>
        </p:txBody>
      </p:sp>
      <p:pic>
        <p:nvPicPr>
          <p:cNvPr id="3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2"/>
          <p:cNvSpPr>
            <a:spLocks noGrp="1"/>
          </p:cNvSpPr>
          <p:nvPr>
            <p:ph sz="half" idx="1"/>
          </p:nvPr>
        </p:nvSpPr>
        <p:spPr>
          <a:xfrm>
            <a:off x="1298447" y="2560320"/>
            <a:ext cx="6040504" cy="3602974"/>
          </a:xfrm>
        </p:spPr>
        <p:txBody>
          <a:bodyPr>
            <a:normAutofit/>
          </a:bodyPr>
          <a:lstStyle/>
          <a:p>
            <a:r>
              <a:rPr lang="de-DE" dirty="0"/>
              <a:t>Einsicht in User-Daten: </a:t>
            </a:r>
          </a:p>
          <a:p>
            <a:r>
              <a:rPr lang="de-DE" dirty="0"/>
              <a:t>Kontostände, Kaufverhalten, usw.</a:t>
            </a:r>
          </a:p>
          <a:p>
            <a:r>
              <a:rPr lang="de-DE" dirty="0"/>
              <a:t>Einsicht in Statistiken:</a:t>
            </a:r>
          </a:p>
          <a:p>
            <a:r>
              <a:rPr lang="de-DE" dirty="0"/>
              <a:t> Allgemeine Kaufstatistiken,  Finanzen, Bestände usw.</a:t>
            </a:r>
          </a:p>
          <a:p>
            <a:r>
              <a:rPr lang="de-DE" dirty="0"/>
              <a:t>Einfache Verwaltung von Userdaten / allgemeine Einstellungen oder Datenbanken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8300424" y="3360715"/>
            <a:ext cx="24593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 smtClean="0"/>
              <a:t>Admin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4584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 allen Plattformen verfügbar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402282" cy="3318936"/>
          </a:xfrm>
        </p:spPr>
        <p:txBody>
          <a:bodyPr/>
          <a:lstStyle/>
          <a:p>
            <a:r>
              <a:rPr lang="de-DE" dirty="0"/>
              <a:t>Alle gängigen Desktopbrowser, aber auch die wichtigsten mobilen Browser</a:t>
            </a:r>
          </a:p>
          <a:p>
            <a:r>
              <a:rPr lang="de-DE" dirty="0"/>
              <a:t>Ständige Optimierung durch </a:t>
            </a:r>
            <a:r>
              <a:rPr lang="de-DE" dirty="0" err="1"/>
              <a:t>Responsive</a:t>
            </a:r>
            <a:r>
              <a:rPr lang="de-DE" dirty="0"/>
              <a:t> Designs</a:t>
            </a:r>
          </a:p>
          <a:p>
            <a:r>
              <a:rPr lang="de-DE" dirty="0"/>
              <a:t>Plattformtests, ggf. individuelle Einstellungen</a:t>
            </a:r>
          </a:p>
          <a:p>
            <a:r>
              <a:rPr lang="de-DE" dirty="0"/>
              <a:t>Angular.js für mehr Dynamik</a:t>
            </a:r>
          </a:p>
        </p:txBody>
      </p:sp>
      <p:pic>
        <p:nvPicPr>
          <p:cNvPr id="3075" name="Picture 3" descr="E:\Dropbox\Dropbox\Teamprojekt Kaffeeliste\Bergfest\Bilder\responsive-smal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15" y="2297723"/>
            <a:ext cx="4858850" cy="32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12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Live-Vorstellung User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76078" y="3354101"/>
            <a:ext cx="5910383" cy="2444914"/>
          </a:xfrm>
        </p:spPr>
        <p:txBody>
          <a:bodyPr>
            <a:normAutofit/>
          </a:bodyPr>
          <a:lstStyle/>
          <a:p>
            <a:r>
              <a:rPr lang="de-DE" sz="3200" dirty="0" smtClean="0">
                <a:hlinkClick r:id="rId2"/>
              </a:rPr>
              <a:t>Zur </a:t>
            </a:r>
            <a:r>
              <a:rPr lang="de-DE" sz="3200" dirty="0" err="1" smtClean="0">
                <a:hlinkClick r:id="rId2"/>
              </a:rPr>
              <a:t>Tally-Webapp</a:t>
            </a:r>
            <a:r>
              <a:rPr lang="de-DE" sz="3200" dirty="0" smtClean="0">
                <a:hlinkClick r:id="rId2"/>
              </a:rPr>
              <a:t> </a:t>
            </a:r>
            <a:r>
              <a:rPr lang="de-DE" sz="3200" dirty="0" smtClean="0">
                <a:sym typeface="Wingdings" pitchFamily="2" charset="2"/>
                <a:hlinkClick r:id="rId2"/>
              </a:rPr>
              <a:t>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754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/>
          <p:cNvSpPr/>
          <p:nvPr/>
        </p:nvSpPr>
        <p:spPr>
          <a:xfrm>
            <a:off x="1043875" y="3251828"/>
            <a:ext cx="3560105" cy="2686016"/>
          </a:xfrm>
          <a:prstGeom prst="ellipse">
            <a:avLst/>
          </a:prstGeom>
          <a:noFill/>
          <a:ln w="76200">
            <a:solidFill>
              <a:srgbClr val="FF0000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957258" y="368446"/>
            <a:ext cx="9601200" cy="1303337"/>
          </a:xfrm>
        </p:spPr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991544" y="54778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de-DE" dirty="0">
                <a:solidFill>
                  <a:prstClr val="black"/>
                </a:solidFill>
              </a:rPr>
              <a:t>Benutzer-Eingabe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6733788" y="55892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de-DE" dirty="0">
                <a:solidFill>
                  <a:prstClr val="black"/>
                </a:solidFill>
              </a:rPr>
              <a:t>Web-Administration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8904312" y="5482099"/>
            <a:ext cx="165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de-DE" dirty="0">
                <a:solidFill>
                  <a:prstClr val="black"/>
                </a:solidFill>
              </a:rPr>
              <a:t>[Web] User Konto-Einsicht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50" y="1295441"/>
            <a:ext cx="9646508" cy="4204232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 flipH="1">
            <a:off x="2927648" y="2677297"/>
            <a:ext cx="936104" cy="72026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 flipV="1">
            <a:off x="7422292" y="2677297"/>
            <a:ext cx="659028" cy="7825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 flipV="1">
            <a:off x="7554097" y="2323070"/>
            <a:ext cx="2438400" cy="11368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Benutzerschnittstelle am Raspberry Pi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6" y="1977081"/>
            <a:ext cx="9811265" cy="4250724"/>
          </a:xfrm>
        </p:spPr>
      </p:pic>
      <p:pic>
        <p:nvPicPr>
          <p:cNvPr id="5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Warum dieses Projekt ?</a:t>
            </a:r>
          </a:p>
          <a:p>
            <a:r>
              <a:rPr lang="de-DE" dirty="0" smtClean="0"/>
              <a:t>Lastenheft/Pflichtenheft</a:t>
            </a:r>
          </a:p>
          <a:p>
            <a:r>
              <a:rPr lang="de-DE" dirty="0" smtClean="0"/>
              <a:t>Umsetzung</a:t>
            </a:r>
          </a:p>
          <a:p>
            <a:pPr lvl="1"/>
            <a:r>
              <a:rPr lang="de-DE" dirty="0" smtClean="0"/>
              <a:t>Raspberry Pi</a:t>
            </a:r>
          </a:p>
          <a:p>
            <a:pPr lvl="1"/>
            <a:r>
              <a:rPr lang="de-DE" dirty="0" smtClean="0"/>
              <a:t>Weboberfläche</a:t>
            </a:r>
          </a:p>
          <a:p>
            <a:pPr lvl="1"/>
            <a:r>
              <a:rPr lang="de-DE" dirty="0" smtClean="0"/>
              <a:t>Benutzerschnittstelle am Raspberry Pi</a:t>
            </a:r>
          </a:p>
          <a:p>
            <a:pPr lvl="1"/>
            <a:r>
              <a:rPr lang="de-DE" dirty="0" smtClean="0"/>
              <a:t>Datenbank</a:t>
            </a:r>
          </a:p>
        </p:txBody>
      </p:sp>
    </p:spTree>
    <p:extLst>
      <p:ext uri="{BB962C8B-B14F-4D97-AF65-F5344CB8AC3E}">
        <p14:creationId xmlns:p14="http://schemas.microsoft.com/office/powerpoint/2010/main" val="160005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Datenbank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Users (Daten über den Benutzer)</a:t>
            </a:r>
          </a:p>
          <a:p>
            <a:r>
              <a:rPr lang="de-DE" dirty="0" err="1" smtClean="0"/>
              <a:t>Groceries</a:t>
            </a:r>
            <a:r>
              <a:rPr lang="de-DE" dirty="0"/>
              <a:t> </a:t>
            </a:r>
            <a:r>
              <a:rPr lang="de-DE" dirty="0" smtClean="0"/>
              <a:t>(Informationen über die Angebotenen Lebensmittel)</a:t>
            </a:r>
          </a:p>
          <a:p>
            <a:r>
              <a:rPr lang="de-DE" dirty="0" err="1" smtClean="0"/>
              <a:t>Sale_History</a:t>
            </a:r>
            <a:r>
              <a:rPr lang="de-DE" dirty="0" smtClean="0"/>
              <a:t>	 (zeichnet Käufe auf)</a:t>
            </a:r>
          </a:p>
          <a:p>
            <a:r>
              <a:rPr lang="de-DE" dirty="0" err="1" smtClean="0"/>
              <a:t>Login_Request</a:t>
            </a:r>
            <a:r>
              <a:rPr lang="de-DE" dirty="0" smtClean="0"/>
              <a:t> (zeichnet Login Versuche auf)</a:t>
            </a:r>
          </a:p>
          <a:p>
            <a:r>
              <a:rPr lang="de-DE" dirty="0" err="1" smtClean="0"/>
              <a:t>Consum_index</a:t>
            </a:r>
            <a:r>
              <a:rPr lang="de-DE" dirty="0" smtClean="0"/>
              <a:t> (Anzahl bisherige Käufe eines Lebensmittels </a:t>
            </a:r>
            <a:r>
              <a:rPr lang="de-DE" dirty="0" err="1" smtClean="0"/>
              <a:t>p.P</a:t>
            </a:r>
            <a:r>
              <a:rPr lang="de-DE" dirty="0" smtClean="0"/>
              <a:t>.)</a:t>
            </a:r>
          </a:p>
          <a:p>
            <a:r>
              <a:rPr lang="de-DE" dirty="0" err="1" smtClean="0"/>
              <a:t>Price_history</a:t>
            </a:r>
            <a:r>
              <a:rPr lang="de-DE" dirty="0" smtClean="0"/>
              <a:t> (Preisentwicklung eines Lebensmittels)</a:t>
            </a:r>
          </a:p>
          <a:p>
            <a:r>
              <a:rPr lang="de-DE" dirty="0" smtClean="0"/>
              <a:t>Settings</a:t>
            </a:r>
            <a:endParaRPr lang="de-DE" dirty="0"/>
          </a:p>
        </p:txBody>
      </p:sp>
      <p:pic>
        <p:nvPicPr>
          <p:cNvPr id="4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83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9600" dirty="0" smtClean="0"/>
              <a:t>Noch Fragen 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335748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8800" dirty="0" smtClean="0"/>
              <a:t>Vielen Dank </a:t>
            </a:r>
            <a:r>
              <a:rPr lang="de-DE" sz="8800" smtClean="0"/>
              <a:t>für Ihre </a:t>
            </a:r>
            <a:r>
              <a:rPr lang="de-DE" sz="8800" dirty="0" smtClean="0"/>
              <a:t>Aufmerksamkeit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240099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Die Kaffeestrichliste – bisher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Unübersichtlich</a:t>
            </a:r>
          </a:p>
          <a:p>
            <a:r>
              <a:rPr lang="de-DE" dirty="0"/>
              <a:t>„analog“</a:t>
            </a:r>
          </a:p>
          <a:p>
            <a:r>
              <a:rPr lang="de-DE" dirty="0"/>
              <a:t>nicht mehr zeitgemäß</a:t>
            </a:r>
          </a:p>
          <a:p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2467290"/>
            <a:ext cx="2334569" cy="2953230"/>
          </a:xfrm>
        </p:spPr>
      </p:pic>
    </p:spTree>
    <p:extLst>
      <p:ext uri="{BB962C8B-B14F-4D97-AF65-F5344CB8AC3E}">
        <p14:creationId xmlns:p14="http://schemas.microsoft.com/office/powerpoint/2010/main" val="18045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lly_Intr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Warum </a:t>
            </a:r>
            <a:r>
              <a:rPr lang="de-DE" dirty="0" err="1" smtClean="0"/>
              <a:t>Tally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dirty="0" smtClean="0"/>
              <a:t>Raus aus der „Kreidezeit“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„Weg vom Papierberg“</a:t>
            </a:r>
          </a:p>
          <a:p>
            <a:r>
              <a:rPr lang="de-DE" dirty="0" smtClean="0"/>
              <a:t>Weboberfläche zur Einsicht</a:t>
            </a:r>
          </a:p>
          <a:p>
            <a:r>
              <a:rPr lang="de-DE" dirty="0" smtClean="0"/>
              <a:t>Übersichtlich</a:t>
            </a:r>
          </a:p>
          <a:p>
            <a:r>
              <a:rPr lang="de-DE" dirty="0" smtClean="0"/>
              <a:t>Leichte Verwaltung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66410" y="2560320"/>
            <a:ext cx="5199492" cy="3310128"/>
          </a:xfrm>
        </p:spPr>
        <p:txBody>
          <a:bodyPr>
            <a:normAutofit/>
          </a:bodyPr>
          <a:lstStyle/>
          <a:p>
            <a:r>
              <a:rPr lang="de-DE" dirty="0" smtClean="0"/>
              <a:t>Statistiken (Produkte &amp; Benutzer)</a:t>
            </a:r>
            <a:endParaRPr lang="de-DE" dirty="0"/>
          </a:p>
          <a:p>
            <a:r>
              <a:rPr lang="de-DE" dirty="0" smtClean="0"/>
              <a:t>Kein </a:t>
            </a:r>
            <a:r>
              <a:rPr lang="de-DE" dirty="0"/>
              <a:t>entziffern der </a:t>
            </a:r>
            <a:r>
              <a:rPr lang="de-DE" dirty="0" smtClean="0"/>
              <a:t>„Hieroglyphen“ </a:t>
            </a:r>
            <a:r>
              <a:rPr lang="de-DE" dirty="0"/>
              <a:t>von Kollegen</a:t>
            </a:r>
          </a:p>
          <a:p>
            <a:r>
              <a:rPr lang="de-DE" dirty="0" smtClean="0"/>
              <a:t>Handlich, Dank des </a:t>
            </a:r>
            <a:r>
              <a:rPr lang="de-DE" dirty="0" err="1" smtClean="0"/>
              <a:t>Raspberry</a:t>
            </a:r>
            <a:r>
              <a:rPr lang="de-DE" dirty="0" smtClean="0"/>
              <a:t> Pis</a:t>
            </a:r>
            <a:endParaRPr lang="de-DE" dirty="0"/>
          </a:p>
          <a:p>
            <a:r>
              <a:rPr lang="de-DE" dirty="0" smtClean="0"/>
              <a:t>Zusätzliche Funktionen, wie z.B. individuelle Preise, Rausverkäufe, usw.</a:t>
            </a:r>
            <a:endParaRPr lang="de-DE" dirty="0"/>
          </a:p>
        </p:txBody>
      </p:sp>
      <p:pic>
        <p:nvPicPr>
          <p:cNvPr id="5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7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758074"/>
            <a:ext cx="9601200" cy="1303337"/>
          </a:xfrm>
        </p:spPr>
        <p:txBody>
          <a:bodyPr/>
          <a:lstStyle/>
          <a:p>
            <a:r>
              <a:rPr lang="de-DE" dirty="0" smtClean="0"/>
              <a:t>Lastenheft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71600" y="2286000"/>
            <a:ext cx="8229600" cy="4525962"/>
          </a:xfrm>
        </p:spPr>
        <p:txBody>
          <a:bodyPr>
            <a:normAutofit/>
          </a:bodyPr>
          <a:lstStyle/>
          <a:p>
            <a:r>
              <a:rPr lang="de-DE" dirty="0" smtClean="0"/>
              <a:t>Elektronische Kaffee-Strichliste</a:t>
            </a:r>
          </a:p>
          <a:p>
            <a:r>
              <a:rPr lang="de-DE" dirty="0" err="1" smtClean="0"/>
              <a:t>Raspberry</a:t>
            </a:r>
            <a:r>
              <a:rPr lang="de-DE" dirty="0" smtClean="0"/>
              <a:t> Pi als Basis</a:t>
            </a:r>
          </a:p>
          <a:p>
            <a:r>
              <a:rPr lang="de-DE" dirty="0" smtClean="0"/>
              <a:t>Benutzerinterface ist das C-Berry 3,5‘‘ Touch (oder ähnlich)</a:t>
            </a:r>
          </a:p>
          <a:p>
            <a:r>
              <a:rPr lang="de-DE" dirty="0" smtClean="0"/>
              <a:t>Daten-/Benutzerverwaltung via Weboberfläche</a:t>
            </a:r>
          </a:p>
          <a:p>
            <a:r>
              <a:rPr lang="de-DE" dirty="0" smtClean="0"/>
              <a:t>Zusätzliche Funktionen wie Kontostand/Kaufverhalten soll für den Kunden über die Weboberfläche abrufbar sein</a:t>
            </a:r>
          </a:p>
          <a:p>
            <a:r>
              <a:rPr lang="de-DE" dirty="0" smtClean="0"/>
              <a:t>Ein Barcode-Scanner soll für die erleichterte Erkennung der Produkte benutzt werden</a:t>
            </a:r>
            <a:endParaRPr lang="de-DE" dirty="0"/>
          </a:p>
        </p:txBody>
      </p:sp>
      <p:pic>
        <p:nvPicPr>
          <p:cNvPr id="4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0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600980" y="495180"/>
            <a:ext cx="9601200" cy="1303337"/>
          </a:xfrm>
        </p:spPr>
        <p:txBody>
          <a:bodyPr/>
          <a:lstStyle/>
          <a:p>
            <a:r>
              <a:rPr lang="de-DE" dirty="0" smtClean="0"/>
              <a:t>Pflichtenheft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286780" y="1493717"/>
            <a:ext cx="8229600" cy="5082339"/>
          </a:xfrm>
        </p:spPr>
        <p:txBody>
          <a:bodyPr>
            <a:normAutofit/>
          </a:bodyPr>
          <a:lstStyle/>
          <a:p>
            <a:r>
              <a:rPr lang="de-DE" dirty="0" smtClean="0"/>
              <a:t>Benutzer Account</a:t>
            </a:r>
          </a:p>
          <a:p>
            <a:pPr lvl="1"/>
            <a:r>
              <a:rPr lang="de-DE" dirty="0" smtClean="0"/>
              <a:t>Benutzer kann sich am </a:t>
            </a:r>
            <a:r>
              <a:rPr lang="de-DE" dirty="0" err="1" smtClean="0"/>
              <a:t>Raspberry</a:t>
            </a:r>
            <a:r>
              <a:rPr lang="de-DE" dirty="0" smtClean="0"/>
              <a:t> anmelden</a:t>
            </a:r>
          </a:p>
          <a:p>
            <a:pPr lvl="1"/>
            <a:r>
              <a:rPr lang="de-DE" dirty="0" smtClean="0"/>
              <a:t>Benutzer kann Statistiken einsehen</a:t>
            </a:r>
          </a:p>
          <a:p>
            <a:pPr lvl="1"/>
            <a:r>
              <a:rPr lang="de-DE" dirty="0" smtClean="0"/>
              <a:t>Benutzer kann Kaffee/ Tee/ Süßes kaufen</a:t>
            </a:r>
          </a:p>
          <a:p>
            <a:r>
              <a:rPr lang="de-DE" dirty="0" smtClean="0"/>
              <a:t>Administrator Account</a:t>
            </a:r>
          </a:p>
          <a:p>
            <a:pPr lvl="1"/>
            <a:r>
              <a:rPr lang="de-DE" dirty="0" smtClean="0"/>
              <a:t>Administration über Weboberfläche</a:t>
            </a:r>
          </a:p>
          <a:p>
            <a:pPr lvl="1"/>
            <a:r>
              <a:rPr lang="de-DE" dirty="0" smtClean="0"/>
              <a:t>Administrator kann Accounts hinzufügen und verwalten</a:t>
            </a:r>
          </a:p>
          <a:p>
            <a:pPr lvl="1"/>
            <a:r>
              <a:rPr lang="de-DE" dirty="0" smtClean="0"/>
              <a:t>Administrator kann Waren hinzufügen, entfernen und verwalten</a:t>
            </a:r>
          </a:p>
        </p:txBody>
      </p:sp>
      <p:pic>
        <p:nvPicPr>
          <p:cNvPr id="5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8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267326" y="677863"/>
            <a:ext cx="9601200" cy="1303337"/>
          </a:xfrm>
        </p:spPr>
        <p:txBody>
          <a:bodyPr/>
          <a:lstStyle/>
          <a:p>
            <a:r>
              <a:rPr lang="de-DE" dirty="0" smtClean="0"/>
              <a:t>Pflichtenheft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267326" y="1812759"/>
            <a:ext cx="9601200" cy="3998412"/>
          </a:xfrm>
        </p:spPr>
        <p:txBody>
          <a:bodyPr/>
          <a:lstStyle/>
          <a:p>
            <a:r>
              <a:rPr lang="de-DE" dirty="0" smtClean="0"/>
              <a:t>Das Programm</a:t>
            </a:r>
          </a:p>
          <a:p>
            <a:pPr lvl="1"/>
            <a:r>
              <a:rPr lang="de-DE" dirty="0" smtClean="0"/>
              <a:t>Programm aktualisiert Anzahl der Produkte im Lagerbestand</a:t>
            </a:r>
          </a:p>
          <a:p>
            <a:pPr lvl="1"/>
            <a:r>
              <a:rPr lang="de-DE" dirty="0" smtClean="0"/>
              <a:t>Programm gibt Meldung bei geringem Warenbestand aus</a:t>
            </a:r>
          </a:p>
          <a:p>
            <a:pPr lvl="1"/>
            <a:r>
              <a:rPr lang="de-DE" dirty="0" smtClean="0"/>
              <a:t>Programm gibt Fehlermeldung aus</a:t>
            </a:r>
            <a:endParaRPr lang="de-DE" dirty="0"/>
          </a:p>
        </p:txBody>
      </p:sp>
      <p:pic>
        <p:nvPicPr>
          <p:cNvPr id="4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4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957258" y="368446"/>
            <a:ext cx="9601200" cy="1303337"/>
          </a:xfrm>
        </p:spPr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991544" y="54778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de-DE" dirty="0">
                <a:solidFill>
                  <a:prstClr val="black"/>
                </a:solidFill>
              </a:rPr>
              <a:t>Benutzer-Eingabe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6733788" y="55892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de-DE" dirty="0">
                <a:solidFill>
                  <a:prstClr val="black"/>
                </a:solidFill>
              </a:rPr>
              <a:t>Web-Administration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8904312" y="5482099"/>
            <a:ext cx="165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de-DE" dirty="0">
                <a:solidFill>
                  <a:prstClr val="black"/>
                </a:solidFill>
              </a:rPr>
              <a:t>[Web] User Konto-Einsicht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50" y="1295441"/>
            <a:ext cx="9646508" cy="4204232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 flipH="1">
            <a:off x="2927648" y="2677297"/>
            <a:ext cx="936104" cy="72026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 flipV="1">
            <a:off x="7422292" y="2677297"/>
            <a:ext cx="659028" cy="7825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 flipV="1">
            <a:off x="7554097" y="2323070"/>
            <a:ext cx="2438400" cy="11368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/>
          <p:cNvSpPr/>
          <p:nvPr/>
        </p:nvSpPr>
        <p:spPr>
          <a:xfrm>
            <a:off x="2978297" y="1295441"/>
            <a:ext cx="4835611" cy="2220098"/>
          </a:xfrm>
          <a:prstGeom prst="ellipse">
            <a:avLst/>
          </a:prstGeom>
          <a:noFill/>
          <a:ln w="76200">
            <a:solidFill>
              <a:srgbClr val="FF0000">
                <a:alpha val="5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3" descr="C:\Users\Dominik\Dropbox\Schatz und Ich\Deltachi's DRAFT\Project Tally\Tally_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87" y="670620"/>
            <a:ext cx="1800200" cy="8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3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sch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413</Words>
  <Application>Microsoft Office PowerPoint</Application>
  <PresentationFormat>Breitbild</PresentationFormat>
  <Paragraphs>115</Paragraphs>
  <Slides>22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Garamond</vt:lpstr>
      <vt:lpstr>Wingdings</vt:lpstr>
      <vt:lpstr>Organisch</vt:lpstr>
      <vt:lpstr>PowerPoint-Präsentation</vt:lpstr>
      <vt:lpstr>Inhalt</vt:lpstr>
      <vt:lpstr>Die Kaffeestrichliste – bisher</vt:lpstr>
      <vt:lpstr>PowerPoint-Präsentation</vt:lpstr>
      <vt:lpstr>Warum Tally? Raus aus der „Kreidezeit“</vt:lpstr>
      <vt:lpstr>Lastenheft</vt:lpstr>
      <vt:lpstr>Pflichtenheft</vt:lpstr>
      <vt:lpstr>Pflichtenheft</vt:lpstr>
      <vt:lpstr>Umsetzung</vt:lpstr>
      <vt:lpstr>Raspberry Pi als Platform</vt:lpstr>
      <vt:lpstr>Zusätzliche Hardware</vt:lpstr>
      <vt:lpstr>Software auf dem Raspberry</vt:lpstr>
      <vt:lpstr>Umsetzung</vt:lpstr>
      <vt:lpstr>Übersicht &amp; Verwaltung mit der Webapp</vt:lpstr>
      <vt:lpstr>Übersicht &amp; Verwaltung mit der Webapp</vt:lpstr>
      <vt:lpstr>Auf allen Plattformen verfügbar</vt:lpstr>
      <vt:lpstr>Live-Vorstellung User</vt:lpstr>
      <vt:lpstr>Umsetzung</vt:lpstr>
      <vt:lpstr>Benutzerschnittstelle am Raspberry Pi</vt:lpstr>
      <vt:lpstr>Datenbank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Nicolai Tegtmeier</dc:creator>
  <cp:lastModifiedBy>Nicolai Tegtmeier</cp:lastModifiedBy>
  <cp:revision>52</cp:revision>
  <dcterms:created xsi:type="dcterms:W3CDTF">2015-05-13T12:20:51Z</dcterms:created>
  <dcterms:modified xsi:type="dcterms:W3CDTF">2015-06-10T11:32:57Z</dcterms:modified>
</cp:coreProperties>
</file>